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8.jpeg" ContentType="image/jpeg"/>
  <Override PartName="/ppt/media/image7.jpeg" ContentType="image/jpeg"/>
  <Override PartName="/ppt/media/image6.png" ContentType="image/png"/>
  <Override PartName="/ppt/media/image4.png" ContentType="image/png"/>
  <Override PartName="/ppt/media/image3.png" ContentType="image/png"/>
  <Override PartName="/ppt/media/image5.jpeg" ContentType="image/jpeg"/>
  <Override PartName="/ppt/media/image2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
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lang="en-GB" sz="2000">
                <a:latin typeface="Arial"/>
              </a:rPr>
              <a:t>Click to edit the notes' format</a:t>
            </a:r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lang="en-GB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GB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lang="en-GB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DC7E8D26-46AA-43AF-ADE3-78870CF0E536}" type="slidenum">
              <a:rPr lang="en-GB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93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7F4E9A6-9A1E-4BAC-8086-8DB003A45703}" type="slidenum">
              <a:rPr lang="en-GB" sz="1200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444760" y="1200240"/>
            <a:ext cx="4253760" cy="339408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444760" y="1200240"/>
            <a:ext cx="4253760" cy="339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2444760" y="1200240"/>
            <a:ext cx="4253760" cy="339408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2444760" y="1200240"/>
            <a:ext cx="4253760" cy="339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GB" sz="1200" strike="noStrike">
                <a:solidFill>
                  <a:srgbClr val="8b8b8b"/>
                </a:solidFill>
                <a:latin typeface="Calibri"/>
              </a:rPr>
              <a:t>31/07/16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4438C87-ADEC-4D32-AACF-CD0C1EE213B6}" type="slidenum">
              <a:rPr lang="en-GB" sz="1200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 strike="noStrike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strike="noStrike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800" strike="noStrike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z="2400" strike="noStrike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Arial"/>
              <a:buChar char="»"/>
            </a:pPr>
            <a:r>
              <a:rPr lang="en-US" sz="2000" strike="noStrike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GB" sz="1200" strike="noStrike">
                <a:solidFill>
                  <a:srgbClr val="8b8b8b"/>
                </a:solidFill>
                <a:latin typeface="Calibri"/>
              </a:rPr>
              <a:t>31/07/16</a:t>
            </a:r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D5338AA-CF09-4D4C-96A2-BEEF1B0F339B}" type="slidenum">
              <a:rPr lang="en-GB" sz="1200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Picture 2" descr=""/>
          <p:cNvPicPr/>
          <p:nvPr/>
        </p:nvPicPr>
        <p:blipFill>
          <a:blip r:embed="rId1"/>
          <a:stretch/>
        </p:blipFill>
        <p:spPr>
          <a:xfrm>
            <a:off x="0" y="-317520"/>
            <a:ext cx="9143640" cy="6857640"/>
          </a:xfrm>
          <a:prstGeom prst="rect">
            <a:avLst/>
          </a:prstGeom>
          <a:ln>
            <a:noFill/>
          </a:ln>
        </p:spPr>
      </p:pic>
      <p:pic>
        <p:nvPicPr>
          <p:cNvPr id="84" name="Picture 5" descr=""/>
          <p:cNvPicPr/>
          <p:nvPr/>
        </p:nvPicPr>
        <p:blipFill>
          <a:blip r:embed="rId2"/>
          <a:stretch/>
        </p:blipFill>
        <p:spPr>
          <a:xfrm>
            <a:off x="1397160" y="0"/>
            <a:ext cx="6330240" cy="514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3" descr=""/>
          <p:cNvPicPr/>
          <p:nvPr/>
        </p:nvPicPr>
        <p:blipFill>
          <a:blip r:embed="rId1"/>
          <a:stretch/>
        </p:blipFill>
        <p:spPr>
          <a:xfrm>
            <a:off x="0" y="-171468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86" name="TextShape 1"/>
          <p:cNvSpPr txBox="1"/>
          <p:nvPr/>
        </p:nvSpPr>
        <p:spPr>
          <a:xfrm>
            <a:off x="457200" y="192060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8800" strike="noStrike">
                <a:solidFill>
                  <a:srgbClr val="008000"/>
                </a:solidFill>
                <a:latin typeface="Arial Black"/>
              </a:rPr>
              <a:t>The Problem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restart="whenNotActive" nodeType="interactiveSeq" fill="hold">
                <p:childTnLst>
                  <p:par>
                    <p:cTn id="7" fill="hold">
                      <p:stCondLst/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mediacall">
                                  <p:stCondLst>
                                    <p:cond delay="0"/>
                                  </p:stCondLst>
                                  <p:childTnLst/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3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89" name="TextShape 1"/>
          <p:cNvSpPr txBox="1"/>
          <p:nvPr/>
        </p:nvSpPr>
        <p:spPr>
          <a:xfrm>
            <a:off x="457200" y="199656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8000" strike="noStrike">
                <a:solidFill>
                  <a:srgbClr val="008000"/>
                </a:solidFill>
                <a:latin typeface="Arial Black"/>
              </a:rPr>
              <a:t>How can this be done better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/>
          </a:p>
        </p:txBody>
      </p:sp>
      <p:sp>
        <p:nvSpPr>
          <p:cNvPr id="91" name="TextShape 2"/>
          <p:cNvSpPr txBox="1"/>
          <p:nvPr/>
        </p:nvSpPr>
        <p:spPr>
          <a:xfrm>
            <a:off x="457200" y="1200240"/>
            <a:ext cx="8229240" cy="3394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/>
          </a:p>
          <a:p>
            <a:endParaRPr/>
          </a:p>
          <a:p>
            <a:pPr algn="ctr"/>
            <a:r>
              <a:rPr lang="en-US" sz="3200" strike="noStrike">
                <a:solidFill>
                  <a:srgbClr val="008000"/>
                </a:solidFill>
                <a:latin typeface="Calibri"/>
              </a:rPr>
              <a:t>Web demo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